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5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90" r:id="rId9"/>
    <p:sldId id="292" r:id="rId10"/>
    <p:sldId id="294" r:id="rId11"/>
    <p:sldId id="293" r:id="rId12"/>
    <p:sldId id="291" r:id="rId13"/>
    <p:sldId id="29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41C0B6B-2B0C-4FA0-B40A-8E6A3919B36F}">
          <p14:sldIdLst>
            <p14:sldId id="256"/>
            <p14:sldId id="282"/>
            <p14:sldId id="283"/>
            <p14:sldId id="284"/>
            <p14:sldId id="285"/>
            <p14:sldId id="286"/>
            <p14:sldId id="287"/>
            <p14:sldId id="290"/>
            <p14:sldId id="292"/>
            <p14:sldId id="294"/>
            <p14:sldId id="293"/>
            <p14:sldId id="291"/>
            <p14:sldId id="295"/>
          </p14:sldIdLst>
        </p14:section>
        <p14:section name="Раздел без заголовка" id="{E67DE03A-9B45-4D1A-8896-2E7FE7D6A15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41" autoAdjust="0"/>
    <p:restoredTop sz="86323" autoAdjust="0"/>
  </p:normalViewPr>
  <p:slideViewPr>
    <p:cSldViewPr>
      <p:cViewPr varScale="1">
        <p:scale>
          <a:sx n="92" d="100"/>
          <a:sy n="92" d="100"/>
        </p:scale>
        <p:origin x="10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2F789-B179-496A-BBCC-26D72DE810E1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66DF7-27A2-4786-B894-95FCF7B8D9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9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66DF7-27A2-4786-B894-95FCF7B8D9D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9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7F4E905-E36E-4535-B0FD-07974E0AF5D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704550B-E89D-42EE-9ACF-F19ED5AD3A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160" y="-9332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2643182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Всё о мыльной пене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Знакомство младших дошкольников со свойствами мыльной пены.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699792" y="287153"/>
            <a:ext cx="392909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№ 5«Разложи пену по формочкам»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Цель: развивать тактильные ощущения,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осязательные чувства.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Оборудование: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ложка или совочек,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стаканчики, мыльница и разные ёмкости.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Ход проведения: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Взбив пену, расставила на столе 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стаканчики, кружки,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мыльницы и другие ёмкости. 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Показала ребятам,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что пену можно разложить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разные формы с помощью совочка или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ложки.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Дети с удовольствием приступили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 экспериментированию.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14282" y="142852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Опыт № 6 «Пенящие волны»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Цель: развивать познавательную активность и любознательность.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lang="ru-RU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губка, мыльница, два таза (один с водой, второй с пеной).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071546"/>
            <a:ext cx="89297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Ход проведения: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Малыши  наблюдают за тем, как взбиваю пену и обращают внимание на то, что какая она лёгкая,  шуршит, издаёт шипящие звуки. Затем предложила детям пустить в плавание по пенящимся волнам губки и мыльницы, затем то же самое проделать в тазу с водой, сравнить, как они себя будут вести. Дети наблюдали за тем, в каком случае  легче плыть: просто по воде или по поверхности густой пены. Просила, чтобы малыши подули  на свои лодочки. Малыши убедились в том, что не так-то просто лодочкам  двигаться по поверхности из пены</a:t>
            </a:r>
            <a:r>
              <a:rPr lang="ru-RU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214290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№ 7 «Ах какая пенка!»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Цель: развивать самостоятельную экспериментальную деятельность, любознательность и познавательную активность.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Оборудование: 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венчики по количеству детей, ёмкости с водой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071810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Ход проведения: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Показала  малышам, как можно взбить пену венчиком и предложила  самим сделать пену. При необходимости помогала  детям справиться с экспериментом.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029" y="0"/>
            <a:ext cx="3599071" cy="640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14282" y="214290"/>
            <a:ext cx="457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071810"/>
            <a:ext cx="457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520512"/>
            <a:ext cx="835824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rgbClr val="00008E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ОЖИДАЕМЫЙ РЕЗУЛЬТАТ:</a:t>
            </a:r>
          </a:p>
          <a:p>
            <a:pPr eaLnBrk="0" hangingPunct="0"/>
            <a:endParaRPr lang="ru-RU" sz="20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buFontTx/>
              <a:buBlip>
                <a:blip r:embed="rId4"/>
              </a:buBlip>
            </a:pPr>
            <a:r>
              <a:rPr lang="ru-RU" sz="2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Расширение кругозора детей и обогащение словаря.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Blip>
                <a:blip r:embed="rId4"/>
              </a:buBlip>
            </a:pPr>
            <a:endParaRPr lang="en-US" sz="20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buFontTx/>
              <a:buBlip>
                <a:blip r:embed="rId4"/>
              </a:buBlip>
            </a:pPr>
            <a:r>
              <a:rPr lang="ru-RU" sz="2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Пополнение педагогического процесса за счет создания макета.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en-US" sz="20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buFontTx/>
              <a:buBlip>
                <a:blip r:embed="rId4"/>
              </a:buBlip>
            </a:pPr>
            <a:r>
              <a:rPr lang="ru-RU" sz="2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Выработать умение у малышей работать в коллективе.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eaLnBrk="0" hangingPunct="0"/>
            <a:endParaRPr lang="en-US" sz="20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>
              <a:buFontTx/>
              <a:buBlip>
                <a:blip r:embed="rId4"/>
              </a:buBlip>
            </a:pPr>
            <a:r>
              <a:rPr lang="ru-RU" sz="2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Способствовать эмоциональному развитию воспитанников.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28604"/>
            <a:ext cx="47863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Цель: развивать тактильные ощущения, осязательные чувства, воображение и фантазию, творческое мышление, эмоциональные восприятие, наблюдательность, навыки экспериментальной деятельности.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066" y="158792"/>
            <a:ext cx="3619233" cy="644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85720" y="214290"/>
            <a:ext cx="864399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проекта: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Развивать наглядно-образное мышление, речь, внимание, моторику, координацию движений;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 Формировать представления о свойствах пены: «белая», «воздушная», «легкая».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 реализации проекта  использовались наглядные, практические и словесные методы: показ воспитателя, вопросы, беседа, самостоятельное выполнение детьми опыта, игры с пеной, как наиболее соответствующие цели проекта и возрастным особенностям детей данного возраста.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85720" y="214290"/>
            <a:ext cx="86439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Значимость данного проекта определяется потребностью развития личности в деятельности, а также непосредственным участием ребёнка в проводимых опытах.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Участники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проекта: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воспитатели;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воспитанники первой младшей группы. Дети являлись полноправными участниками проекта – принимали активное участие в проводимых играх-экспериментах.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709752"/>
            <a:ext cx="2168860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2862" y="1600200"/>
            <a:ext cx="864399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Для реализации проекта были проведены следующие игры - опыты:  «Знакомство с пеной»,  «Купаем куклу Дашу», «Стираем платочки», «Игры с пеной», «Рисуем пеной по зеркалу», «Разложи пену по формочкам», «Пенящие волны».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Результатом проекта «Все о мыльной пене»  явилось формирование у детей элементарных навыков поисковой деятельности, знаний о свойствах пены. Итоговым мероприятием проекта было проведение игры – опыта: «Ах, какая пенка!», в которой дети закрепили знания о свойствах пены.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85729"/>
            <a:ext cx="864399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№ 1«Знакомство с пеной»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Цель: познакомить детей со свойством пены: «воздушная», «легкая», «белая», развивать познавательную активность и любознательность.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Оборудование: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ёмкость для воды, мыло.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Ход проведения: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Проводили беседу о том, что перед приёмом пищи нам надо помыть руки мылом, намыливала руки мылом до появления пены (показ детям). Говорила о том, что у меня на руках белые «перчатки» и предложила детям тоже намылить руки. Дети намыливали руки мылом до появления пены, проговаривая: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«Моем, моем, моем – чисто, чисто, чисто,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Будут ручки чисты, чисты, чисты».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Дети наблюдали за тем, что на ручках у них белая, воздушная и легкая пена. Смыли её водой и вытерли  руки полотенцем.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85728"/>
            <a:ext cx="85011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№2 «Купаем куклу Дашу»  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Цель: развитие предметных действий, экспериментальной деятельности в игре.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ванночка для куклы, кукла, мыло, полотенце, губка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Ход проведения: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Рассказала о том, что в гости к ребятам пришла кукла Даша и у неё испачканы лицо и ручки. Предложила помыть её, дети активно участвовали: наливали воду в ванночку, намыливали мылом губку и мыли кукле лицо, ручки и т.д.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96952"/>
            <a:ext cx="2110903" cy="3757871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  <a:alpha val="1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39" y="2969710"/>
            <a:ext cx="2087962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14290"/>
            <a:ext cx="8572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№3 «Стираем платочки»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Цель: развитие тактильных ощущений, координации движений.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Оборудование: 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ёмкость, платочки, мыло.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Ход проведения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Показывала  детям  платочки и говорила о том, что они испачканы, ребята сказали, что их надо постирать. В ёмкость с водой сложили платочки и взяли мыло, начали намыливать платочки и стирать их. Образовывалась пена  от мыла и дети стирали  платочки и заметили, что они стали чистыми. Развесили платочки на верёвке.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24" y="4149080"/>
            <a:ext cx="4247253" cy="2385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11369" y="4120060"/>
            <a:ext cx="3236940" cy="181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               </a:t>
            </a: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H:\1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15088" y="457200"/>
            <a:ext cx="4286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Опыт № 4 «Рисуем пеной по зеркалу»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Цель: развивать  творческое мышление.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Оборудование: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ёмкость для воды,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мыло, кисточки или губка.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Ход проведения: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Предложила детям рисовать пеной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прямо на стекле, для этого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могут подойти и маленькие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пальчики малышей, кисточки и губки.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Мы рисовали пальчиками.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Рассмотрели рисунки малышей,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 кого что получилось.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381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247</Words>
  <Application>Microsoft Office PowerPoint</Application>
  <PresentationFormat>Экран (4:3)</PresentationFormat>
  <Paragraphs>714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Candara</vt:lpstr>
      <vt:lpstr>Symbol</vt:lpstr>
      <vt:lpstr>Times New Roman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Skazka</cp:lastModifiedBy>
  <cp:revision>50</cp:revision>
  <dcterms:created xsi:type="dcterms:W3CDTF">2015-05-20T12:04:54Z</dcterms:created>
  <dcterms:modified xsi:type="dcterms:W3CDTF">2017-05-17T10:13:00Z</dcterms:modified>
</cp:coreProperties>
</file>